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3"/>
  </p:sldMasterIdLst>
  <p:notesMasterIdLst>
    <p:notesMasterId r:id="rId6"/>
  </p:notesMasterIdLst>
  <p:handoutMasterIdLst>
    <p:handoutMasterId r:id="rId21"/>
  </p:handoutMasterIdLst>
  <p:sldIdLst>
    <p:sldId id="256" r:id="rId4"/>
    <p:sldId id="257" r:id="rId5"/>
    <p:sldId id="258" r:id="rId7"/>
    <p:sldId id="259" r:id="rId8"/>
    <p:sldId id="260" r:id="rId9"/>
    <p:sldId id="261" r:id="rId10"/>
    <p:sldId id="269" r:id="rId11"/>
    <p:sldId id="262" r:id="rId12"/>
    <p:sldId id="273" r:id="rId13"/>
    <p:sldId id="263" r:id="rId14"/>
    <p:sldId id="271" r:id="rId15"/>
    <p:sldId id="264" r:id="rId16"/>
    <p:sldId id="272" r:id="rId17"/>
    <p:sldId id="265" r:id="rId18"/>
    <p:sldId id="270" r:id="rId19"/>
    <p:sldId id="275" r:id="rId20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51946357-78B1-4E8B-BC74-D18394D1E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/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/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/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/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fld id="{D997B5FA-0921-464F-AAE1-844C04324D7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3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6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8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9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0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中班</a:t>
            </a:r>
            <a:r>
              <a:rPr lang="en-US" altLang="zh-CN" dirty="0"/>
              <a:t>科学《击鼓取物》</a:t>
            </a:r>
            <a:endParaRPr lang="zh-CN" altLang="en-US" dirty="0"/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平山镇</a:t>
            </a:r>
            <a:r>
              <a:rPr lang="en-US" altLang="zh-CN" dirty="0"/>
              <a:t>中心幼儿园——韩迎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1:27.308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9:35.788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1:36.184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9:41.464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1:43.29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9:30.13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2"/>
            </p:custDataLst>
          </p:nvPr>
        </p:nvSpPr>
        <p:spPr>
          <a:xfrm>
            <a:off x="1524000" y="2600959"/>
            <a:ext cx="9144000" cy="1655763"/>
          </a:xfrm>
        </p:spPr>
        <p:txBody>
          <a:bodyPr>
            <a:normAutofit/>
          </a:bodyPr>
          <a:lstStyle/>
          <a:p>
            <a:r>
              <a:rPr lang="zh-CN" altLang="en-US"/>
              <a:t>和</a:t>
            </a:r>
            <a:r>
              <a:rPr lang="en-US" altLang="zh-CN"/>
              <a:t>数字宝宝说再见</a:t>
            </a:r>
            <a:r>
              <a:rPr lang="zh-CN" altLang="en-US"/>
              <a:t>吧</a:t>
            </a:r>
            <a:r>
              <a:rPr lang="zh-CN" altLang="en-US"/>
              <a:t>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1"/>
          <p:cNvSpPr txBox="1"/>
          <p:nvPr>
            <p:custDataLst>
              <p:tags r:id="rId1"/>
            </p:custDataLst>
          </p:nvPr>
        </p:nvSpPr>
        <p:spPr>
          <a:xfrm>
            <a:off x="1108497" y="2010510"/>
            <a:ext cx="9973733" cy="516555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dirty="0" smtClean="0">
                <a:solidFill>
                  <a:schemeClr val="tx1"/>
                </a:solidFill>
              </a:rPr>
              <a:t>目标</a:t>
            </a:r>
            <a:endParaRPr lang="zh-CN" altLang="en-US" sz="6000" dirty="0" smtClean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4755" y="3119755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3200">
                <a:latin typeface="Calibri" charset="0"/>
                <a:ea typeface="Calibri" charset="0"/>
              </a:rPr>
              <a:t>1.感知10以内数</a:t>
            </a:r>
            <a:r>
              <a:rPr lang="zh-CN" altLang="en-US" sz="3200">
                <a:latin typeface="Calibri" charset="0"/>
                <a:ea typeface="宋体" charset="-122"/>
              </a:rPr>
              <a:t>字与</a:t>
            </a:r>
            <a:r>
              <a:rPr lang="en-US" altLang="zh-CN" sz="3200">
                <a:latin typeface="Calibri" charset="0"/>
                <a:ea typeface="宋体" charset="-122"/>
              </a:rPr>
              <a:t>实物</a:t>
            </a:r>
            <a:r>
              <a:rPr lang="zh-CN" altLang="en-US" sz="3200">
                <a:latin typeface="Calibri" charset="0"/>
                <a:ea typeface="宋体" charset="-122"/>
              </a:rPr>
              <a:t>的</a:t>
            </a:r>
            <a:r>
              <a:rPr lang="en-US" altLang="zh-CN" sz="3200">
                <a:latin typeface="Calibri" charset="0"/>
                <a:ea typeface="宋体" charset="-122"/>
              </a:rPr>
              <a:t>对应关系</a:t>
            </a:r>
            <a:r>
              <a:rPr lang="zh-CN" altLang="en-US" sz="3200">
                <a:latin typeface="Calibri" charset="0"/>
                <a:ea typeface="宋体" charset="-122"/>
              </a:rPr>
              <a:t>。</a:t>
            </a:r>
            <a:endParaRPr lang="zh-CN" altLang="en-US" sz="3200">
              <a:latin typeface="Calibri" charset="0"/>
              <a:ea typeface="宋体" charset="-122"/>
            </a:endParaRPr>
          </a:p>
          <a:p>
            <a:pPr indent="0" algn="l">
              <a:lnSpc>
                <a:spcPct val="100000"/>
              </a:lnSpc>
              <a:buNone/>
            </a:pPr>
            <a:endParaRPr lang="zh-CN" altLang="en-US" sz="3200">
              <a:latin typeface="Calibri" charset="0"/>
              <a:ea typeface="宋体" charset="-122"/>
            </a:endParaRPr>
          </a:p>
          <a:p>
            <a:pPr indent="0" algn="l">
              <a:lnSpc>
                <a:spcPct val="100000"/>
              </a:lnSpc>
              <a:buNone/>
            </a:pPr>
            <a:r>
              <a:rPr lang="en-US" altLang="zh-CN" sz="3200">
                <a:latin typeface="Calibri" charset="0"/>
                <a:ea typeface="宋体" charset="-122"/>
              </a:rPr>
              <a:t>2.能正确点数10以内</a:t>
            </a:r>
            <a:r>
              <a:rPr lang="zh-CN" altLang="en-US" sz="3200">
                <a:latin typeface="Calibri" charset="0"/>
                <a:ea typeface="宋体" charset="-122"/>
              </a:rPr>
              <a:t>的</a:t>
            </a:r>
            <a:r>
              <a:rPr lang="en-US" altLang="zh-CN" sz="3200">
                <a:latin typeface="Calibri" charset="0"/>
                <a:ea typeface="宋体" charset="-122"/>
              </a:rPr>
              <a:t>物品</a:t>
            </a:r>
            <a:r>
              <a:rPr lang="zh-CN" altLang="en-US" sz="3200">
                <a:latin typeface="Calibri" charset="0"/>
                <a:ea typeface="宋体" charset="-122"/>
              </a:rPr>
              <a:t>。</a:t>
            </a:r>
            <a:endParaRPr lang="zh-CN" altLang="en-US" sz="3200">
              <a:latin typeface="Calibri" charset="0"/>
              <a:ea typeface="宋体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pPr algn="ctr" fontAlgn="auto"/>
            <a:r>
              <a:rPr lang="zh-CN" altLang="en-US" smtClean="0">
                <a:solidFill>
                  <a:schemeClr val="tx1"/>
                </a:solidFill>
              </a:rPr>
              <a:t>和</a:t>
            </a:r>
            <a:r>
              <a:rPr lang="en-US" altLang="zh-CN" smtClean="0">
                <a:solidFill>
                  <a:schemeClr val="tx1"/>
                </a:solidFill>
              </a:rPr>
              <a:t>数字宝宝一起游戏</a:t>
            </a:r>
            <a:r>
              <a:rPr lang="zh-CN" altLang="en-US" smtClean="0">
                <a:solidFill>
                  <a:schemeClr val="tx1"/>
                </a:solidFill>
              </a:rPr>
              <a:t>吧！</a:t>
            </a:r>
            <a:endParaRPr lang="zh-CN" altLang="en-US" smtClean="0">
              <a:solidFill>
                <a:schemeClr val="tx1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>
          <a:xfrm>
            <a:off x="1183640" y="588328"/>
            <a:ext cx="10515600" cy="2852737"/>
          </a:xfrm>
        </p:spPr>
        <p:txBody>
          <a:bodyPr/>
          <a:lstStyle/>
          <a:p>
            <a:pPr algn="l" fontAlgn="auto"/>
            <a:r>
              <a:rPr lang="zh-CN" altLang="en-US" smtClean="0">
                <a:solidFill>
                  <a:srgbClr val="FFC000"/>
                </a:solidFill>
                <a:latin typeface="WPS灵秀黑" charset="0"/>
                <a:ea typeface="WPS灵秀黑" charset="0"/>
                <a:sym typeface="+mn-ea"/>
              </a:rPr>
              <a:t>跟着</a:t>
            </a:r>
            <a:r>
              <a:rPr lang="en-US" altLang="zh-CN" smtClean="0">
                <a:solidFill>
                  <a:srgbClr val="FFC000"/>
                </a:solidFill>
                <a:latin typeface="WPS灵秀黑" charset="0"/>
                <a:ea typeface="WPS灵秀黑" charset="0"/>
                <a:sym typeface="+mn-ea"/>
              </a:rPr>
              <a:t>老师一起做拍手游戏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>
          <a:xfrm>
            <a:off x="1183640" y="3842068"/>
            <a:ext cx="10515600" cy="1500187"/>
          </a:xfrm>
        </p:spPr>
        <p:txBody>
          <a:bodyPr/>
          <a:lstStyle/>
          <a:p>
            <a:pPr algn="l" fontAlgn="auto"/>
            <a:r>
              <a:rPr lang="zh-CN" altLang="en-US" sz="4400" dirty="0" smtClean="0">
                <a:solidFill>
                  <a:srgbClr val="00B0F0"/>
                </a:solidFill>
              </a:rPr>
              <a:t>数字</a:t>
            </a:r>
            <a:r>
              <a:rPr lang="en-US" altLang="zh-CN" sz="4400" dirty="0" smtClean="0">
                <a:solidFill>
                  <a:srgbClr val="00B0F0"/>
                </a:solidFill>
              </a:rPr>
              <a:t>是几</a:t>
            </a:r>
            <a:r>
              <a:rPr lang="zh-CN" altLang="en-US" sz="4400" dirty="0" smtClean="0">
                <a:solidFill>
                  <a:srgbClr val="00B0F0"/>
                </a:solidFill>
              </a:rPr>
              <a:t>就拍</a:t>
            </a:r>
            <a:r>
              <a:rPr lang="en-US" altLang="zh-CN" sz="4400" dirty="0" smtClean="0">
                <a:solidFill>
                  <a:srgbClr val="00B0F0"/>
                </a:solidFill>
              </a:rPr>
              <a:t>几次</a:t>
            </a:r>
            <a:r>
              <a:rPr lang="zh-CN" altLang="en-US" sz="4400" dirty="0" smtClean="0">
                <a:solidFill>
                  <a:srgbClr val="00B0F0"/>
                </a:solidFill>
              </a:rPr>
              <a:t>手，</a:t>
            </a:r>
            <a:r>
              <a:rPr lang="en-US" altLang="zh-CN" sz="4400" dirty="0" smtClean="0">
                <a:solidFill>
                  <a:srgbClr val="00B0F0"/>
                </a:solidFill>
              </a:rPr>
              <a:t>看谁拍的</a:t>
            </a:r>
            <a:r>
              <a:rPr lang="zh-CN" altLang="en-US" sz="4400" dirty="0" smtClean="0">
                <a:solidFill>
                  <a:srgbClr val="00B0F0"/>
                </a:solidFill>
              </a:rPr>
              <a:t>最</a:t>
            </a:r>
            <a:r>
              <a:rPr lang="en-US" altLang="zh-CN" sz="4400" dirty="0" smtClean="0">
                <a:solidFill>
                  <a:srgbClr val="00B0F0"/>
                </a:solidFill>
              </a:rPr>
              <a:t>准确</a:t>
            </a:r>
            <a:r>
              <a:rPr lang="zh-CN" altLang="en-US" sz="4400" dirty="0" smtClean="0">
                <a:solidFill>
                  <a:srgbClr val="00B0F0"/>
                </a:solidFill>
              </a:rPr>
              <a:t>！</a:t>
            </a:r>
            <a:endParaRPr lang="zh-CN" altLang="en-US" sz="4400" dirty="0" smtClean="0">
              <a:solidFill>
                <a:srgbClr val="00B0F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>
          <a:xfrm>
            <a:off x="838200" y="818833"/>
            <a:ext cx="10515600" cy="2852737"/>
          </a:xfrm>
        </p:spPr>
        <p:txBody>
          <a:bodyPr/>
          <a:lstStyle/>
          <a:p>
            <a:pPr algn="l" fontAlgn="auto"/>
            <a:r>
              <a:rPr lang="zh-CN" altLang="en-US" dirty="0" smtClean="0">
                <a:solidFill>
                  <a:schemeClr val="tx1"/>
                </a:solidFill>
              </a:rPr>
              <a:t>游戏二：</a:t>
            </a:r>
            <a:r>
              <a:rPr lang="en-US" altLang="zh-CN" dirty="0" smtClean="0">
                <a:solidFill>
                  <a:schemeClr val="tx1"/>
                </a:solidFill>
              </a:rPr>
              <a:t>按数</a:t>
            </a:r>
            <a:r>
              <a:rPr lang="zh-CN" altLang="en-US" dirty="0" smtClean="0">
                <a:solidFill>
                  <a:schemeClr val="tx1"/>
                </a:solidFill>
              </a:rPr>
              <a:t>字取</a:t>
            </a:r>
            <a:r>
              <a:rPr lang="en-US" altLang="zh-CN" dirty="0" smtClean="0">
                <a:solidFill>
                  <a:schemeClr val="tx1"/>
                </a:solidFill>
              </a:rPr>
              <a:t>玩具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5" name="文本占位符 4"/>
          <p:cNvSpPr/>
          <p:nvPr>
            <p:ph type="body" idx="1"/>
            <p:custDataLst>
              <p:tags r:id="rId2"/>
            </p:custDataLst>
          </p:nvPr>
        </p:nvSpPr>
        <p:spPr>
          <a:xfrm>
            <a:off x="838200" y="4216083"/>
            <a:ext cx="10515600" cy="1500187"/>
          </a:xfrm>
        </p:spPr>
        <p:txBody>
          <a:bodyPr/>
          <a:lstStyle/>
          <a:p>
            <a:pPr algn="l" fontAlgn="auto"/>
            <a:r>
              <a:rPr lang="zh-CN" altLang="en-US" sz="3600" dirty="0" smtClean="0">
                <a:solidFill>
                  <a:srgbClr val="00B050"/>
                </a:solidFill>
              </a:rPr>
              <a:t>跟随音乐</a:t>
            </a:r>
            <a:r>
              <a:rPr lang="en-US" altLang="zh-CN" sz="3600" dirty="0" smtClean="0">
                <a:solidFill>
                  <a:srgbClr val="00B050"/>
                </a:solidFill>
              </a:rPr>
              <a:t>一起游戏</a:t>
            </a:r>
            <a:r>
              <a:rPr lang="zh-CN" altLang="en-US" sz="3600" dirty="0" smtClean="0">
                <a:solidFill>
                  <a:srgbClr val="00B050"/>
                </a:solidFill>
              </a:rPr>
              <a:t>吧</a:t>
            </a:r>
            <a:r>
              <a:rPr lang="zh-CN" altLang="en-US" dirty="0" smtClean="0">
                <a:solidFill>
                  <a:schemeClr val="tx1">
                    <a:tint val="75000"/>
                  </a:schemeClr>
                </a:solidFill>
              </a:rPr>
              <a:t>！</a:t>
            </a:r>
            <a:endParaRPr lang="zh-CN" altLang="en-US" dirty="0" smtClean="0">
              <a:solidFill>
                <a:schemeClr val="tx1">
                  <a:tint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4-11-06 23:00:38.92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4-11-06 23:09:22.63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0:53.854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-11-06 23:09:48.097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2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4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a"/>
  <p:tag name="KSO_WM_UNIT_INDEX" val="1"/>
  <p:tag name="KSO_WM_UNIT_ID" val="263*a*1"/>
  <p:tag name="KSO_WM_UNIT_CLEAR" val="1"/>
  <p:tag name="KSO_WM_UNIT_LAYERLEVEL" val="1"/>
  <p:tag name="KSO_WM_UNIT_VALUE" val="45"/>
  <p:tag name="KSO_WM_UNIT_ISCONTENTSTITLE" val="0"/>
  <p:tag name="KSO_WM_UNIT_HIGHLIGHT" val="0"/>
  <p:tag name="KSO_WM_UNIT_COMPATIBLE" val="0"/>
  <p:tag name="KSO_WM_UNIT_PRESET_TEXT" val="请在此处添加标题"/>
  <p:tag name="KSO_WM_BEAUTIFY_FLAG" val="#wm#"/>
</p:tagLst>
</file>

<file path=ppt/tags/tag15.xml><?xml version="1.0" encoding="utf-8"?>
<p:tagLst xmlns:p="http://schemas.openxmlformats.org/presentationml/2006/main">
  <p:tag name="KSO_WM_TAG_VERSION" val="1.0"/>
  <p:tag name="KSO_WM_TEMPLATE_CATEGORY" val="preset"/>
  <p:tag name="KSO_WM_TEMPLATE_INDEX" val="11"/>
  <p:tag name="KSO_WM_UNIT_TYPE" val="b"/>
  <p:tag name="KSO_WM_UNIT_INDEX" val="1"/>
  <p:tag name="KSO_WM_UNIT_ID" val="263*b*1"/>
  <p:tag name="KSO_WM_UNIT_CLEAR" val="1"/>
  <p:tag name="KSO_WM_UNIT_LAYERLEVEL" val="1"/>
  <p:tag name="KSO_WM_UNIT_VALUE" val="160"/>
  <p:tag name="KSO_WM_UNIT_ISCONTENTSTITLE" val="0"/>
  <p:tag name="KSO_WM_UNIT_HIGHLIGHT" val="0"/>
  <p:tag name="KSO_WM_UNIT_COMPATIBLE" val="0"/>
  <p:tag name="KSO_WM_UNIT_PRESET_TEXT" val="请在此处添加文本"/>
  <p:tag name="KSO_WM_BEAUTIFY_FLAG" val="#wm#"/>
</p:tagLst>
</file>

<file path=ppt/tags/tag1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preset11_3"/>
  <p:tag name="KSO_WM_SLIDE_INDEX" val="3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7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ags/tag5.xml><?xml version="1.0" encoding="utf-8"?>
<p:tagLst xmlns:p="http://schemas.openxmlformats.org/presentationml/2006/main">
  <p:tag name="KSO_WM_TEMPLATE_CATEGORY" val="preset"/>
  <p:tag name="KSO_WM_TEMPLATE_INDEX" val="11"/>
  <p:tag name="KSO_WM_UNIT_TYPE" val="b"/>
  <p:tag name="KSO_WM_UNIT_INDEX" val="1"/>
  <p:tag name="KSO_WM_UNIT_ID" val="256*b*1"/>
  <p:tag name="KSO_WM_UNIT_CLEAR" val="1"/>
  <p:tag name="KSO_WM_UNIT_LAYERLEVEL" val="1"/>
  <p:tag name="KSO_WM_UNIT_VALUE" val="140"/>
  <p:tag name="KSO_WM_UNIT_ISCONTENTSTITLE" val="0"/>
  <p:tag name="KSO_WM_UNIT_HIGHLIGHT" val="0"/>
  <p:tag name="KSO_WM_UNIT_COMPATIBLE" val="0"/>
  <p:tag name="KSO_WM_UNIT_PRESET_TEXT" val="请在此处添加副标题"/>
  <p:tag name="KSO_WM_BEAUTIFY_FLAG" val="#wm#"/>
  <p:tag name="KSO_WM_TAG_VERSION" val="1.0"/>
</p:tagLst>
</file>

<file path=ppt/tags/tag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AG_VERSION" val="1.0"/>
  <p:tag name="KSO_WM_TEMPLATE_CATEGORY" val="preset"/>
  <p:tag name="KSO_WM_TEMPLATE_INDEX" val="201"/>
  <p:tag name="KSO_WM_UNIT_TYPE" val="f"/>
  <p:tag name="KSO_WM_UNIT_INDEX" val="1"/>
  <p:tag name="KSO_WM_UNIT_ID" val="150995295*f*1"/>
  <p:tag name="KSO_WM_UNIT_CLEAR" val="1"/>
  <p:tag name="KSO_WM_UNIT_LAYERLEVEL" val="1"/>
  <p:tag name="KSO_WM_UNIT_VALUE" val="210"/>
  <p:tag name="KSO_WM_UNIT_HIGHLIGHT" val="0"/>
  <p:tag name="KSO_WM_UNIT_COMPATIBLE" val="0"/>
  <p:tag name="KSO_WM_BEAUTIFY_FLAG" val="#wm#"/>
  <p:tag name="KSO_WM_UNIT_PRESET_TEXT" val="请在此处添加文本"/>
</p:tagLst>
</file>

<file path=ppt/tags/tag8.xml><?xml version="1.0" encoding="utf-8"?>
<p:tagLst xmlns:p="http://schemas.openxmlformats.org/presentationml/2006/main">
  <p:tag name="KSO_WM_TEMPLATE_CATEGORY" val="preset"/>
  <p:tag name="KSO_WM_TEMPLATE_INDEX" val="201"/>
  <p:tag name="KSO_WM_SLIDE_ID" val="150995295"/>
  <p:tag name="KSO_WM_SLIDE_INDEX" val="48"/>
  <p:tag name="KSO_WM_SLIDE_ITEM_CNT" val="1"/>
  <p:tag name="KSO_WM_SLIDE_LAYOUT" val="f"/>
  <p:tag name="KSO_WM_SLIDE_LAYOUT_CNT" val="1"/>
  <p:tag name="KSO_WM_SLIDE_TYPE" val="text"/>
  <p:tag name="KSO_WM_BEAUTIFY_FLAG" val="#wm#"/>
  <p:tag name="KSO_WM_SLIDE_POSITION" val="87*63"/>
  <p:tag name="KSO_WM_SLIDE_SIZE" val="785*407"/>
  <p:tag name="KSO_WM_TAG_VERSION" val="1.0"/>
</p:tagLst>
</file>

<file path=ppt/tags/tag9.xml><?xml version="1.0" encoding="utf-8"?>
<p:tagLst xmlns:p="http://schemas.openxmlformats.org/presentationml/2006/main">
  <p:tag name="KSO_WM_TEMPLATE_CATEGORY" val="preset"/>
  <p:tag name="KSO_WM_TEMPLATE_INDEX" val="11"/>
  <p:tag name="KSO_WM_UNIT_TYPE" val="a"/>
  <p:tag name="KSO_WM_UNIT_INDEX" val="1"/>
  <p:tag name="KSO_WM_UNIT_ID" val="256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" val="请在此处添加标题"/>
  <p:tag name="KSO_WM_BEAUTIFY_FLAG" val="#wm#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2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WPS灵秀黑</vt:lpstr>
      <vt:lpstr>Calibri Light</vt:lpstr>
      <vt:lpstr>黑体</vt:lpstr>
      <vt:lpstr>微软雅黑</vt:lpstr>
      <vt:lpstr>Office 主题</vt:lpstr>
      <vt:lpstr>1_Office 主题</vt:lpstr>
      <vt:lpstr>中班科学《击鼓取物》</vt:lpstr>
      <vt:lpstr>PowerPoint 演示文稿</vt:lpstr>
      <vt:lpstr>和数字宝宝一起游戏吧！</vt:lpstr>
      <vt:lpstr>跟着老师一起做拍手游戏</vt:lpstr>
      <vt:lpstr>游戏二：按数字取玩具</vt:lpstr>
      <vt:lpstr>空白演示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小`韩</dc:creator>
  <cp:lastModifiedBy>iPhone</cp:lastModifiedBy>
  <cp:revision>493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2052-12.18.1</vt:lpwstr>
  </property>
  <property fmtid="{D5CDD505-2E9C-101B-9397-08002B2CF9AE}" pid="3" name="ICV">
    <vt:lpwstr>449D0B93E41AD5BAB97D2B67F24F1B67_31</vt:lpwstr>
  </property>
</Properties>
</file>